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6858000" cy="9144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282" autoAdjust="0"/>
  </p:normalViewPr>
  <p:slideViewPr>
    <p:cSldViewPr>
      <p:cViewPr varScale="1">
        <p:scale>
          <a:sx n="57" d="100"/>
          <a:sy n="57" d="100"/>
        </p:scale>
        <p:origin x="-2635" y="-8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547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0CF15-EE3F-4F1D-A48F-27B1D55C2FA8}" type="datetimeFigureOut">
              <a:rPr lang="nl-BE" smtClean="0"/>
              <a:t>24/07/2017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4E054-1D1A-41BF-81DD-B52752BE396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59782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startsituatie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4E054-1D1A-41BF-81DD-B52752BE396A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9801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Battle 1:</a:t>
            </a:r>
            <a:r>
              <a:rPr lang="nl-BE" baseline="0" dirty="0" smtClean="0"/>
              <a:t> raid door Sven zijn </a:t>
            </a:r>
            <a:r>
              <a:rPr lang="nl-BE" baseline="0" dirty="0" err="1" smtClean="0"/>
              <a:t>Jomsvikings</a:t>
            </a:r>
            <a:r>
              <a:rPr lang="nl-BE" baseline="0" dirty="0" smtClean="0"/>
              <a:t> – scenario clash of the warlord: dit hadden we fout gekozen maar soit </a:t>
            </a:r>
          </a:p>
          <a:p>
            <a:r>
              <a:rPr lang="nl-BE" baseline="0" dirty="0" smtClean="0"/>
              <a:t>4 HG verloren met D.A. =&gt; 1 model kwijt</a:t>
            </a:r>
          </a:p>
          <a:p>
            <a:r>
              <a:rPr lang="nl-BE" baseline="0" dirty="0" smtClean="0"/>
              <a:t>4HG verloren met HW&amp;SH =&gt; 1 model kwijt maar via recruitment 1 HG terug er bij</a:t>
            </a:r>
          </a:p>
          <a:p>
            <a:r>
              <a:rPr lang="nl-BE" baseline="0" dirty="0" smtClean="0"/>
              <a:t>+1 land omdat ik </a:t>
            </a:r>
            <a:r>
              <a:rPr lang="nl-BE" baseline="0" dirty="0" err="1" smtClean="0"/>
              <a:t>campaignde</a:t>
            </a:r>
            <a:endParaRPr lang="nl-BE" baseline="0" dirty="0" smtClean="0"/>
          </a:p>
          <a:p>
            <a:r>
              <a:rPr lang="nl-BE" baseline="0" dirty="0" smtClean="0"/>
              <a:t>+1 rep vanwege “</a:t>
            </a:r>
            <a:r>
              <a:rPr lang="nl-BE" baseline="0" dirty="0" err="1" smtClean="0"/>
              <a:t>fame</a:t>
            </a:r>
            <a:r>
              <a:rPr lang="nl-BE" baseline="0" dirty="0" smtClean="0"/>
              <a:t>”</a:t>
            </a:r>
          </a:p>
          <a:p>
            <a:r>
              <a:rPr lang="nl-BE" baseline="0" dirty="0" smtClean="0"/>
              <a:t>+1 VP voor de winst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4E054-1D1A-41BF-81DD-B52752BE396A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41120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Battle 2:</a:t>
            </a:r>
            <a:r>
              <a:rPr lang="nl-BE" baseline="0" dirty="0" smtClean="0"/>
              <a:t> Ik </a:t>
            </a:r>
            <a:r>
              <a:rPr lang="nl-BE" baseline="0" dirty="0" err="1" smtClean="0"/>
              <a:t>campaign</a:t>
            </a:r>
            <a:r>
              <a:rPr lang="nl-BE" baseline="0" dirty="0" smtClean="0"/>
              <a:t> tegen Sven zijn </a:t>
            </a:r>
            <a:r>
              <a:rPr lang="nl-BE" baseline="0" dirty="0" err="1" smtClean="0"/>
              <a:t>Jomsvikings</a:t>
            </a:r>
            <a:r>
              <a:rPr lang="nl-BE" baseline="0" dirty="0" smtClean="0"/>
              <a:t> – scenario </a:t>
            </a:r>
            <a:r>
              <a:rPr lang="nl-BE" baseline="0" dirty="0" err="1" smtClean="0"/>
              <a:t>battle</a:t>
            </a:r>
            <a:r>
              <a:rPr lang="nl-BE" baseline="0" dirty="0" smtClean="0"/>
              <a:t> at the </a:t>
            </a:r>
            <a:r>
              <a:rPr lang="nl-BE" baseline="0" dirty="0" err="1" smtClean="0"/>
              <a:t>ford</a:t>
            </a:r>
            <a:r>
              <a:rPr lang="nl-BE" baseline="0" dirty="0" smtClean="0"/>
              <a:t>: winst voor de </a:t>
            </a:r>
            <a:r>
              <a:rPr lang="nl-BE" baseline="0" dirty="0" err="1" smtClean="0"/>
              <a:t>Danish</a:t>
            </a:r>
            <a:r>
              <a:rPr lang="nl-BE" baseline="0" dirty="0" smtClean="0"/>
              <a:t>!</a:t>
            </a:r>
          </a:p>
          <a:p>
            <a:r>
              <a:rPr lang="nl-BE" baseline="0" dirty="0" smtClean="0"/>
              <a:t>3 HG verloren met D.A. =&gt; 1 model kwijt</a:t>
            </a:r>
          </a:p>
          <a:p>
            <a:r>
              <a:rPr lang="nl-BE" baseline="0" dirty="0" smtClean="0"/>
              <a:t>1 HG verloren met HW&amp;SH =&gt; 1 model kwijt maar via recruitment 1 HG terug er bij</a:t>
            </a:r>
          </a:p>
          <a:p>
            <a:r>
              <a:rPr lang="nl-BE" baseline="0" dirty="0" err="1" smtClean="0"/>
              <a:t>Één</a:t>
            </a:r>
            <a:r>
              <a:rPr lang="nl-BE" baseline="0" dirty="0" smtClean="0"/>
              <a:t> unit </a:t>
            </a:r>
            <a:r>
              <a:rPr lang="nl-BE" baseline="0" dirty="0" err="1" smtClean="0"/>
              <a:t>warriors</a:t>
            </a:r>
            <a:r>
              <a:rPr lang="nl-BE" baseline="0" dirty="0" smtClean="0"/>
              <a:t> verliest 8 man dus komt op 6</a:t>
            </a:r>
          </a:p>
          <a:p>
            <a:r>
              <a:rPr lang="nl-BE" baseline="0" dirty="0" smtClean="0"/>
              <a:t>De andere unit </a:t>
            </a:r>
            <a:r>
              <a:rPr lang="nl-BE" baseline="0" dirty="0" err="1" smtClean="0"/>
              <a:t>warriors</a:t>
            </a:r>
            <a:r>
              <a:rPr lang="nl-BE" baseline="0" dirty="0" smtClean="0"/>
              <a:t> verliest 4 man dus komt op 7</a:t>
            </a:r>
          </a:p>
          <a:p>
            <a:r>
              <a:rPr lang="nl-BE" baseline="0" dirty="0" smtClean="0"/>
              <a:t>+1 land omdat ik </a:t>
            </a:r>
            <a:r>
              <a:rPr lang="nl-BE" baseline="0" dirty="0" err="1" smtClean="0"/>
              <a:t>campaignde</a:t>
            </a:r>
            <a:endParaRPr lang="nl-BE" baseline="0" dirty="0" smtClean="0"/>
          </a:p>
          <a:p>
            <a:r>
              <a:rPr lang="nl-BE" baseline="0" dirty="0" smtClean="0"/>
              <a:t>+1 </a:t>
            </a:r>
            <a:r>
              <a:rPr lang="nl-BE" baseline="0" dirty="0" err="1" smtClean="0"/>
              <a:t>wealth</a:t>
            </a:r>
            <a:r>
              <a:rPr lang="nl-BE" baseline="0" dirty="0" smtClean="0"/>
              <a:t> vanwege “</a:t>
            </a:r>
            <a:r>
              <a:rPr lang="nl-BE" baseline="0" dirty="0" err="1" smtClean="0"/>
              <a:t>good</a:t>
            </a:r>
            <a:r>
              <a:rPr lang="nl-BE" baseline="0" dirty="0" smtClean="0"/>
              <a:t> </a:t>
            </a:r>
            <a:r>
              <a:rPr lang="nl-BE" baseline="0" dirty="0" err="1" smtClean="0"/>
              <a:t>harvest</a:t>
            </a:r>
            <a:r>
              <a:rPr lang="nl-BE" baseline="0" dirty="0" smtClean="0"/>
              <a:t>”</a:t>
            </a:r>
          </a:p>
          <a:p>
            <a:r>
              <a:rPr lang="nl-BE" baseline="0" dirty="0" smtClean="0"/>
              <a:t>+1 VP voor de winst</a:t>
            </a:r>
            <a:endParaRPr lang="nl-BE" dirty="0" smtClean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4E054-1D1A-41BF-81DD-B52752BE396A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48900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90566-C752-48B1-9BBB-450714D67252}" type="datetimeFigureOut">
              <a:rPr lang="nl-BE" smtClean="0"/>
              <a:t>24/07/2017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B31B-771B-4E69-B5EF-E5A7F1709AB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0939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90566-C752-48B1-9BBB-450714D67252}" type="datetimeFigureOut">
              <a:rPr lang="nl-BE" smtClean="0"/>
              <a:t>24/07/2017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B31B-771B-4E69-B5EF-E5A7F1709AB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49348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90566-C752-48B1-9BBB-450714D67252}" type="datetimeFigureOut">
              <a:rPr lang="nl-BE" smtClean="0"/>
              <a:t>24/07/2017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B31B-771B-4E69-B5EF-E5A7F1709AB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05960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90566-C752-48B1-9BBB-450714D67252}" type="datetimeFigureOut">
              <a:rPr lang="nl-BE" smtClean="0"/>
              <a:t>24/07/2017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B31B-771B-4E69-B5EF-E5A7F1709AB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66897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90566-C752-48B1-9BBB-450714D67252}" type="datetimeFigureOut">
              <a:rPr lang="nl-BE" smtClean="0"/>
              <a:t>24/07/2017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B31B-771B-4E69-B5EF-E5A7F1709AB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79077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90566-C752-48B1-9BBB-450714D67252}" type="datetimeFigureOut">
              <a:rPr lang="nl-BE" smtClean="0"/>
              <a:t>24/07/2017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B31B-771B-4E69-B5EF-E5A7F1709AB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78474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90566-C752-48B1-9BBB-450714D67252}" type="datetimeFigureOut">
              <a:rPr lang="nl-BE" smtClean="0"/>
              <a:t>24/07/2017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B31B-771B-4E69-B5EF-E5A7F1709AB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0973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90566-C752-48B1-9BBB-450714D67252}" type="datetimeFigureOut">
              <a:rPr lang="nl-BE" smtClean="0"/>
              <a:t>24/07/2017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B31B-771B-4E69-B5EF-E5A7F1709AB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05360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90566-C752-48B1-9BBB-450714D67252}" type="datetimeFigureOut">
              <a:rPr lang="nl-BE" smtClean="0"/>
              <a:t>24/07/2017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B31B-771B-4E69-B5EF-E5A7F1709AB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0216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90566-C752-48B1-9BBB-450714D67252}" type="datetimeFigureOut">
              <a:rPr lang="nl-BE" smtClean="0"/>
              <a:t>24/07/2017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B31B-771B-4E69-B5EF-E5A7F1709AB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4218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90566-C752-48B1-9BBB-450714D67252}" type="datetimeFigureOut">
              <a:rPr lang="nl-BE" smtClean="0"/>
              <a:t>24/07/2017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B31B-771B-4E69-B5EF-E5A7F1709AB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75692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90566-C752-48B1-9BBB-450714D67252}" type="datetimeFigureOut">
              <a:rPr lang="nl-BE" smtClean="0"/>
              <a:t>24/07/2017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2B31B-771B-4E69-B5EF-E5A7F1709AB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4528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8520"/>
            <a:ext cx="6858000" cy="9694859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84784" y="89959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Anglo</a:t>
            </a:r>
            <a:r>
              <a:rPr lang="nl-BE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nl-BE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Danish</a:t>
            </a:r>
            <a:endParaRPr lang="nl-BE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484784" y="118762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Rikke</a:t>
            </a:r>
            <a:endParaRPr lang="nl-BE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484784" y="147565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King’s</a:t>
            </a:r>
            <a:r>
              <a:rPr lang="nl-BE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domain</a:t>
            </a:r>
            <a:endParaRPr lang="nl-BE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484784" y="175439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Mighty</a:t>
            </a:r>
            <a:endParaRPr lang="nl-BE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484784" y="204242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Noble</a:t>
            </a:r>
            <a:r>
              <a:rPr lang="nl-BE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Mien</a:t>
            </a:r>
            <a:endParaRPr lang="nl-BE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488051" y="233046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Great </a:t>
            </a:r>
            <a:r>
              <a:rPr lang="nl-BE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ruler</a:t>
            </a:r>
            <a:endParaRPr lang="nl-BE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836712" y="3275856"/>
            <a:ext cx="4904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6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  <a:endParaRPr lang="nl-BE" sz="6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2348880" y="3275856"/>
            <a:ext cx="4904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6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  <a:endParaRPr lang="nl-BE" sz="6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861048" y="3275855"/>
            <a:ext cx="4904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6000" dirty="0">
                <a:latin typeface="Andalus" panose="02020603050405020304" pitchFamily="18" charset="-78"/>
                <a:cs typeface="Andalus" panose="02020603050405020304" pitchFamily="18" charset="-78"/>
              </a:rPr>
              <a:t>3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5085184" y="1468105"/>
            <a:ext cx="4904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6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0</a:t>
            </a:r>
            <a:endParaRPr lang="nl-BE" sz="6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5098758" y="3300827"/>
            <a:ext cx="10665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6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11</a:t>
            </a:r>
            <a:endParaRPr lang="nl-BE" sz="6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692696" y="4932040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Heartguard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692696" y="5148064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Heartguard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692696" y="5364088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Warriors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692696" y="5617787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Warriors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1678106" y="4932040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4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1687833" y="5148063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4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1678106" y="5364088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>
                <a:latin typeface="Andalus" panose="02020603050405020304" pitchFamily="18" charset="-78"/>
                <a:cs typeface="Andalus" panose="02020603050405020304" pitchFamily="18" charset="-78"/>
              </a:rPr>
              <a:t>8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1677435" y="5617786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>
                <a:latin typeface="Andalus" panose="02020603050405020304" pitchFamily="18" charset="-78"/>
                <a:cs typeface="Andalus" panose="02020603050405020304" pitchFamily="18" charset="-78"/>
              </a:rPr>
              <a:t>8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2493567" y="4946629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2503294" y="5162652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2493567" y="5378677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>
                <a:latin typeface="Andalus" panose="02020603050405020304" pitchFamily="18" charset="-78"/>
                <a:cs typeface="Andalus" panose="02020603050405020304" pitchFamily="18" charset="-78"/>
              </a:rPr>
              <a:t>1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2492896" y="5632375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3573016" y="4932040"/>
            <a:ext cx="617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5/5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3573016" y="5148063"/>
            <a:ext cx="5190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4/5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573016" y="5364088"/>
            <a:ext cx="519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4/4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3573016" y="5617786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4/4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4735542" y="5162652"/>
            <a:ext cx="17898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Dane  </a:t>
            </a:r>
            <a:r>
              <a:rPr lang="nl-BE" sz="1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axes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7" name="Tekstvak 36"/>
          <p:cNvSpPr txBox="1"/>
          <p:nvPr/>
        </p:nvSpPr>
        <p:spPr>
          <a:xfrm>
            <a:off x="2275047" y="8123853"/>
            <a:ext cx="23079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6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START</a:t>
            </a:r>
            <a:endParaRPr lang="nl-BE" sz="6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5420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8520"/>
            <a:ext cx="6858000" cy="9694859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84784" y="89959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Anglo</a:t>
            </a:r>
            <a:r>
              <a:rPr lang="nl-BE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nl-BE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Danish</a:t>
            </a:r>
            <a:endParaRPr lang="nl-BE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484784" y="118762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Rikke</a:t>
            </a:r>
            <a:endParaRPr lang="nl-BE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484784" y="147565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King’s</a:t>
            </a:r>
            <a:r>
              <a:rPr lang="nl-BE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domain</a:t>
            </a:r>
            <a:endParaRPr lang="nl-BE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484784" y="175439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Mighty</a:t>
            </a:r>
            <a:endParaRPr lang="nl-BE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484784" y="204242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Noble</a:t>
            </a:r>
            <a:r>
              <a:rPr lang="nl-BE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Mien</a:t>
            </a:r>
            <a:endParaRPr lang="nl-BE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488051" y="233046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Great </a:t>
            </a:r>
            <a:r>
              <a:rPr lang="nl-BE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ruler</a:t>
            </a:r>
            <a:endParaRPr lang="nl-BE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836712" y="3275856"/>
            <a:ext cx="4904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6000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3</a:t>
            </a:r>
            <a:endParaRPr lang="nl-BE" sz="60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2348880" y="3275856"/>
            <a:ext cx="4904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6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  <a:endParaRPr lang="nl-BE" sz="6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861048" y="3275855"/>
            <a:ext cx="4904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6000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4</a:t>
            </a:r>
            <a:endParaRPr lang="nl-BE" sz="60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5085184" y="1468105"/>
            <a:ext cx="4904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6000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</a:t>
            </a:r>
            <a:endParaRPr lang="nl-BE" sz="60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5098758" y="3300827"/>
            <a:ext cx="10665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6000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12</a:t>
            </a:r>
            <a:endParaRPr lang="nl-BE" sz="60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692696" y="4932040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Heartguard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692696" y="5148064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Heartguard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692696" y="5364088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Warriors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692696" y="5617787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Warriors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1678106" y="4932040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3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1687833" y="5148063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4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1678106" y="5364088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>
                <a:latin typeface="Andalus" panose="02020603050405020304" pitchFamily="18" charset="-78"/>
                <a:cs typeface="Andalus" panose="02020603050405020304" pitchFamily="18" charset="-78"/>
              </a:rPr>
              <a:t>8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1677435" y="5617786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>
                <a:latin typeface="Andalus" panose="02020603050405020304" pitchFamily="18" charset="-78"/>
                <a:cs typeface="Andalus" panose="02020603050405020304" pitchFamily="18" charset="-78"/>
              </a:rPr>
              <a:t>8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2493567" y="4946629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2503294" y="5162652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2493567" y="5378677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>
                <a:latin typeface="Andalus" panose="02020603050405020304" pitchFamily="18" charset="-78"/>
                <a:cs typeface="Andalus" panose="02020603050405020304" pitchFamily="18" charset="-78"/>
              </a:rPr>
              <a:t>1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2492896" y="5632375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3573016" y="4932040"/>
            <a:ext cx="617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5/5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3573016" y="5148063"/>
            <a:ext cx="5190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4/5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573016" y="5364088"/>
            <a:ext cx="519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4/4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3573016" y="5617786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4/4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4735542" y="4932040"/>
            <a:ext cx="17898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Dane  </a:t>
            </a:r>
            <a:r>
              <a:rPr lang="nl-BE" sz="1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axes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2" name="Tekstvak 31"/>
          <p:cNvSpPr txBox="1"/>
          <p:nvPr/>
        </p:nvSpPr>
        <p:spPr>
          <a:xfrm>
            <a:off x="404664" y="8028384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Raid door Sven:</a:t>
            </a:r>
          </a:p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Winst voor de </a:t>
            </a:r>
            <a:r>
              <a:rPr lang="nl-BE" sz="1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Anglo</a:t>
            </a:r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nl-BE" sz="1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danish</a:t>
            </a:r>
            <a:endParaRPr lang="nl-BE" sz="1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9044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8520"/>
            <a:ext cx="6858000" cy="9694859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84784" y="89959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Anglo</a:t>
            </a:r>
            <a:r>
              <a:rPr lang="nl-BE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nl-BE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Danish</a:t>
            </a:r>
            <a:endParaRPr lang="nl-BE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484784" y="118762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Rikke</a:t>
            </a:r>
            <a:endParaRPr lang="nl-BE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484784" y="147565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King’s</a:t>
            </a:r>
            <a:r>
              <a:rPr lang="nl-BE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domain</a:t>
            </a:r>
            <a:endParaRPr lang="nl-BE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484784" y="175439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Mighty</a:t>
            </a:r>
            <a:endParaRPr lang="nl-BE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484784" y="204242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Noble</a:t>
            </a:r>
            <a:r>
              <a:rPr lang="nl-BE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Mien</a:t>
            </a:r>
            <a:endParaRPr lang="nl-BE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488051" y="233046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Great </a:t>
            </a:r>
            <a:r>
              <a:rPr lang="nl-BE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ruler</a:t>
            </a:r>
            <a:endParaRPr lang="nl-BE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836712" y="3275856"/>
            <a:ext cx="4904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6000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4</a:t>
            </a:r>
            <a:endParaRPr lang="nl-BE" sz="60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2348880" y="3275856"/>
            <a:ext cx="4904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6000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3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3861048" y="3275855"/>
            <a:ext cx="4904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6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4</a:t>
            </a:r>
            <a:endParaRPr lang="nl-BE" sz="6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5085184" y="1468105"/>
            <a:ext cx="4904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6000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  <a:endParaRPr lang="nl-BE" sz="60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5098758" y="3300827"/>
            <a:ext cx="10665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6000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15</a:t>
            </a:r>
            <a:endParaRPr lang="nl-BE" sz="60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692696" y="4932040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Heartguard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692696" y="5148064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Heartguard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692696" y="5364088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Warriors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692696" y="5617787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Warriors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1678106" y="4932040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  <a:endParaRPr lang="nl-BE" sz="14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1687833" y="5148063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4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1678106" y="5364088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6</a:t>
            </a:r>
            <a:endParaRPr lang="nl-BE" sz="14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1677435" y="5617786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7</a:t>
            </a:r>
            <a:endParaRPr lang="nl-BE" sz="14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2493567" y="4946629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2503294" y="5162652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2493567" y="5378677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>
                <a:latin typeface="Andalus" panose="02020603050405020304" pitchFamily="18" charset="-78"/>
                <a:cs typeface="Andalus" panose="02020603050405020304" pitchFamily="18" charset="-78"/>
              </a:rPr>
              <a:t>1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2492896" y="5632375"/>
            <a:ext cx="26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3573016" y="4932040"/>
            <a:ext cx="617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5/5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3573016" y="5148063"/>
            <a:ext cx="5190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4/5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573016" y="5364088"/>
            <a:ext cx="519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4/4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3573016" y="5617786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4/4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4735542" y="4932040"/>
            <a:ext cx="17898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Dane  </a:t>
            </a:r>
            <a:r>
              <a:rPr lang="nl-BE" sz="1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axes</a:t>
            </a:r>
            <a:endParaRPr lang="nl-BE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2" name="Tekstvak 31"/>
          <p:cNvSpPr txBox="1"/>
          <p:nvPr/>
        </p:nvSpPr>
        <p:spPr>
          <a:xfrm>
            <a:off x="404664" y="8028384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Campaigning</a:t>
            </a:r>
            <a:r>
              <a:rPr lang="nl-BE" sz="1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tegen Sven:</a:t>
            </a:r>
          </a:p>
          <a:p>
            <a:r>
              <a:rPr lang="nl-BE" sz="1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Winst voor de </a:t>
            </a:r>
            <a:r>
              <a:rPr lang="nl-BE" sz="12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Anglo</a:t>
            </a:r>
            <a:r>
              <a:rPr lang="nl-BE" sz="1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nl-BE" sz="12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danish</a:t>
            </a:r>
            <a:endParaRPr lang="nl-BE" sz="11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40760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278</Words>
  <Application>Microsoft Office PowerPoint</Application>
  <PresentationFormat>Diavoorstelling (4:3)</PresentationFormat>
  <Paragraphs>107</Paragraphs>
  <Slides>3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Kantoorthema</vt:lpstr>
      <vt:lpstr>PowerPoint-presentatie</vt:lpstr>
      <vt:lpstr>PowerPoint-presentatie</vt:lpstr>
      <vt:lpstr>PowerPoint-presentatie</vt:lpstr>
    </vt:vector>
  </TitlesOfParts>
  <Company>PROVANT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VANWESEMAEL Maarten</dc:creator>
  <cp:lastModifiedBy>VANWESEMAEL Maarten</cp:lastModifiedBy>
  <cp:revision>6</cp:revision>
  <dcterms:created xsi:type="dcterms:W3CDTF">2017-07-24T19:52:15Z</dcterms:created>
  <dcterms:modified xsi:type="dcterms:W3CDTF">2017-07-24T20:39:34Z</dcterms:modified>
</cp:coreProperties>
</file>